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5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88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884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2543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37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18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64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28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54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292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1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58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7D10-B763-4C99-BE2C-DE5946487F58}" type="datetimeFigureOut">
              <a:rPr lang="zh-TW" altLang="en-US" smtClean="0"/>
              <a:t>2021/3/16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AA88A-CF89-4DF0-8966-9964AD094D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224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657106"/>
            <a:ext cx="8363272" cy="3871938"/>
          </a:xfrm>
          <a:solidFill>
            <a:srgbClr val="0033CC"/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/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壹</a:t>
            </a:r>
            <a: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.ch1 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洗錢防制法與打擊資恐趨勢發展建議表單</a:t>
            </a:r>
            <a: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貳</a:t>
            </a:r>
            <a: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.ch2 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新興會計與投資性不動產會計處理介紹</a:t>
            </a:r>
            <a: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 </a:t>
            </a:r>
            <a:endParaRPr lang="zh-TW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4BC1-8D91-47E2-937D-D022A618C6E0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899592" y="884039"/>
            <a:ext cx="7056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200" b="1" dirty="0" smtClean="0">
                <a:latin typeface="微軟正黑體" pitchFamily="34" charset="-120"/>
                <a:ea typeface="微軟正黑體" pitchFamily="34" charset="-120"/>
              </a:rPr>
              <a:t>中原大學 推廣教育處</a:t>
            </a:r>
            <a:endParaRPr lang="en-US" altLang="zh-TW" sz="2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200" b="1" dirty="0" smtClean="0">
                <a:latin typeface="微軟正黑體" pitchFamily="34" charset="-120"/>
                <a:ea typeface="微軟正黑體" pitchFamily="34" charset="-120"/>
              </a:rPr>
              <a:t> 記帳及稅務代理人 回</a:t>
            </a:r>
            <a:r>
              <a:rPr lang="zh-TW" altLang="en-US" sz="2200" b="1" dirty="0" smtClean="0">
                <a:latin typeface="微軟正黑體" pitchFamily="34" charset="-120"/>
                <a:ea typeface="微軟正黑體" pitchFamily="34" charset="-120"/>
              </a:rPr>
              <a:t>訓系列課程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29725" y="5788770"/>
            <a:ext cx="2651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主講人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李素珍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1091024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洗防與資恐趨勢與實務介紹</a:t>
            </a:r>
            <a:r>
              <a:rPr lang="en-US" altLang="zh-TW" smtClean="0"/>
              <a:t>(</a:t>
            </a:r>
            <a:r>
              <a:rPr lang="zh-TW" altLang="en-US" smtClean="0"/>
              <a:t>版權所有</a:t>
            </a:r>
            <a:r>
              <a:rPr lang="en-US" altLang="zh-TW" smtClean="0"/>
              <a:t>)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927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壹.ch1 洗錢防制法與打擊資恐趨勢發展建議表單      貳.ch2 新興會計與投資性不動產會計處理介紹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壹.ch1 洗錢防制法與打擊資恐趨勢發展建議表單      貳.ch2 新興會計與投資性不動產會計處理介紹                       </dc:title>
  <dc:creator>user</dc:creator>
  <cp:lastModifiedBy>user</cp:lastModifiedBy>
  <cp:revision>1</cp:revision>
  <dcterms:created xsi:type="dcterms:W3CDTF">2021-03-15T17:46:29Z</dcterms:created>
  <dcterms:modified xsi:type="dcterms:W3CDTF">2021-03-15T17:47:50Z</dcterms:modified>
</cp:coreProperties>
</file>